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69" r:id="rId5"/>
    <p:sldId id="266" r:id="rId6"/>
    <p:sldId id="277" r:id="rId7"/>
    <p:sldId id="268" r:id="rId8"/>
    <p:sldId id="263" r:id="rId9"/>
    <p:sldId id="273" r:id="rId10"/>
    <p:sldId id="272" r:id="rId11"/>
    <p:sldId id="258" r:id="rId12"/>
    <p:sldId id="267" r:id="rId13"/>
    <p:sldId id="265" r:id="rId14"/>
    <p:sldId id="274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E1E1E1"/>
    <a:srgbClr val="DDDDDD"/>
    <a:srgbClr val="DADAD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39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82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44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95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30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1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85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2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8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58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76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A724-C4BE-45EE-AA7B-FC09168BD9CE}" type="datetimeFigureOut">
              <a:rPr lang="ru-RU" smtClean="0"/>
              <a:t>27.11.2018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9D78-BEB0-413A-BF9D-E895F28B90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12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06088"/>
            <a:ext cx="9144000" cy="1122073"/>
          </a:xfrm>
        </p:spPr>
        <p:txBody>
          <a:bodyPr>
            <a:normAutofit/>
          </a:bodyPr>
          <a:lstStyle/>
          <a:p>
            <a:r>
              <a:rPr lang="uk-UA" dirty="0" smtClean="0"/>
              <a:t>Подорож у часі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692259" y="5969927"/>
            <a:ext cx="3499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 smtClean="0"/>
              <a:t>Зроблено </a:t>
            </a:r>
            <a:r>
              <a:rPr lang="uk-UA" sz="2000" dirty="0" smtClean="0"/>
              <a:t>учнем </a:t>
            </a:r>
            <a:r>
              <a:rPr lang="uk-UA" sz="2000" dirty="0" smtClean="0"/>
              <a:t>11 – Ф класу</a:t>
            </a:r>
          </a:p>
          <a:p>
            <a:r>
              <a:rPr lang="uk-UA" sz="2000" dirty="0" smtClean="0"/>
              <a:t>Москаленком </a:t>
            </a:r>
            <a:r>
              <a:rPr lang="uk-UA" sz="2000" dirty="0" smtClean="0"/>
              <a:t>Сергієм</a:t>
            </a:r>
            <a:endParaRPr lang="ru-RU" sz="2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7549" y="427512"/>
            <a:ext cx="9392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 smtClean="0"/>
              <a:t>Біологічний спосіб мандрування у часі</a:t>
            </a:r>
            <a:endParaRPr lang="ru-RU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03" y="1925225"/>
            <a:ext cx="3238500" cy="3933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49" y="1393124"/>
            <a:ext cx="3931724" cy="44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 rot="744114">
            <a:off x="5260183" y="4247757"/>
            <a:ext cx="1888177" cy="445923"/>
          </a:xfrm>
          <a:prstGeom prst="rightArrow">
            <a:avLst>
              <a:gd name="adj1" fmla="val 50000"/>
              <a:gd name="adj2" fmla="val 113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679384" y="3922952"/>
            <a:ext cx="19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Через де-який час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67" y="1222177"/>
            <a:ext cx="3493633" cy="3624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4129" y="3750947"/>
            <a:ext cx="479119" cy="467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ru-RU" dirty="0"/>
          </a:p>
        </p:txBody>
      </p:sp>
      <p:sp>
        <p:nvSpPr>
          <p:cNvPr id="29" name="Oval 28"/>
          <p:cNvSpPr/>
          <p:nvPr/>
        </p:nvSpPr>
        <p:spPr>
          <a:xfrm>
            <a:off x="2832468" y="2557806"/>
            <a:ext cx="274167" cy="275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3046218" y="3645758"/>
            <a:ext cx="6632" cy="225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964129" y="2684027"/>
            <a:ext cx="239559" cy="15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68778" y="3984624"/>
            <a:ext cx="195351" cy="233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464" y="2907193"/>
            <a:ext cx="3493634" cy="3624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0419" y="5435964"/>
            <a:ext cx="479119" cy="467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ru-RU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8797840" y="3617692"/>
            <a:ext cx="282139" cy="15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736332" y="5330775"/>
            <a:ext cx="0" cy="225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617516" y="5684667"/>
            <a:ext cx="180324" cy="218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0465844" y="3632717"/>
            <a:ext cx="270487" cy="270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Заголовок 1">
            <a:extLst>
              <a:ext uri="{FF2B5EF4-FFF2-40B4-BE49-F238E27FC236}">
                <a16:creationId xmlns:a16="http://schemas.microsoft.com/office/drawing/2014/main" xmlns="" id="{6BEBE937-3EF8-4EE8-AF4C-2E74E6595DCD}"/>
              </a:ext>
            </a:extLst>
          </p:cNvPr>
          <p:cNvSpPr txBox="1">
            <a:spLocks/>
          </p:cNvSpPr>
          <p:nvPr/>
        </p:nvSpPr>
        <p:spPr>
          <a:xfrm>
            <a:off x="736268" y="178131"/>
            <a:ext cx="10765410" cy="8525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Подорож</a:t>
            </a:r>
            <a:r>
              <a:rPr lang="en-US" dirty="0" smtClean="0">
                <a:latin typeface="+mn-lt"/>
              </a:rPr>
              <a:t> </a:t>
            </a:r>
            <a:r>
              <a:rPr lang="uk-UA" dirty="0" smtClean="0">
                <a:latin typeface="+mn-lt"/>
              </a:rPr>
              <a:t>через «Кротову нору»</a:t>
            </a:r>
            <a:endParaRPr lang="en-US" dirty="0">
              <a:latin typeface="+mn-lt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083908" y="3750947"/>
            <a:ext cx="6855001" cy="1692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9741273" y="4326917"/>
            <a:ext cx="270487" cy="27048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70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91">
            <a:extLst>
              <a:ext uri="{FF2B5EF4-FFF2-40B4-BE49-F238E27FC236}">
                <a16:creationId xmlns:a16="http://schemas.microsoft.com/office/drawing/2014/main" xmlns="" id="{765F4110-C0FC-4D61-ACD2-A7C950EAE9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EAE445-20E2-4CB6-9E39-3BFA41CD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Загальна</a:t>
            </a:r>
            <a:r>
              <a:rPr lang="en-US" sz="4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теорія</a:t>
            </a:r>
            <a:r>
              <a:rPr lang="en-US" sz="4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відносності</a:t>
            </a:r>
            <a:endParaRPr lang="en-US" sz="4800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xmlns="" id="{CC94CBDB-A76C-499E-95AB-C0A049E315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0C4735B-DA51-4223-B97C-F85C739BA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r="3723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2052" name="Picture 4" descr="ÐÐ°ÑÑÐ¸Ð½ÐºÐ¸ Ð¿Ð¾ Ð·Ð°Ð¿ÑÐ¾ÑÑ ÐÐ°Ð³Ð°Ð»ÑÐ½Ð° ÑÐµÐ¾ÑÑÑ Ð²ÑÐ´Ð½Ð¾ÑÐ½Ð¾ÑÑÑ">
            <a:extLst>
              <a:ext uri="{FF2B5EF4-FFF2-40B4-BE49-F238E27FC236}">
                <a16:creationId xmlns:a16="http://schemas.microsoft.com/office/drawing/2014/main" xmlns="" id="{D44980FD-FEED-40A7-8150-519FECAF4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r="2" b="26635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6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4483" y="249382"/>
            <a:ext cx="4450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/>
              <a:t>Способи</a:t>
            </a:r>
            <a:r>
              <a:rPr lang="ru-RU" sz="3200" dirty="0" smtClean="0"/>
              <a:t> </a:t>
            </a:r>
            <a:r>
              <a:rPr lang="ru-RU" sz="3200" dirty="0" err="1" smtClean="0"/>
              <a:t>подорожі</a:t>
            </a:r>
            <a:r>
              <a:rPr lang="ru-RU" sz="3200" dirty="0" smtClean="0"/>
              <a:t> у </a:t>
            </a:r>
            <a:r>
              <a:rPr lang="ru-RU" sz="3200" dirty="0" err="1" smtClean="0"/>
              <a:t>часі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7454" y="2050839"/>
            <a:ext cx="523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 </a:t>
            </a:r>
            <a:r>
              <a:rPr lang="ru-RU" dirty="0" err="1"/>
              <a:t>Фізичний</a:t>
            </a:r>
            <a:r>
              <a:rPr lang="ru-RU" dirty="0"/>
              <a:t> (на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наслідків</a:t>
            </a:r>
            <a:r>
              <a:rPr lang="ru-RU" dirty="0"/>
              <a:t> </a:t>
            </a:r>
            <a:r>
              <a:rPr lang="ru-RU" dirty="0" err="1"/>
              <a:t>теорії</a:t>
            </a:r>
            <a:r>
              <a:rPr lang="ru-RU" dirty="0"/>
              <a:t> </a:t>
            </a:r>
            <a:r>
              <a:rPr lang="ru-RU" dirty="0" err="1"/>
              <a:t>відносності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7454" y="1442498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 За </a:t>
            </a:r>
            <a:r>
              <a:rPr lang="uk-UA" dirty="0"/>
              <a:t>допомогою </a:t>
            </a:r>
            <a:r>
              <a:rPr lang="uk-UA" dirty="0" smtClean="0"/>
              <a:t>машини часу (фізичний спосіб)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1911927" y="3051958"/>
            <a:ext cx="15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3.біологічний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30681" y="4488873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4.Чорна діра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35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1" y="1654689"/>
            <a:ext cx="10640254" cy="4722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3179" y="368135"/>
            <a:ext cx="3274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 smtClean="0"/>
              <a:t>Джон </a:t>
            </a:r>
            <a:r>
              <a:rPr lang="uk-UA" sz="4400" dirty="0" err="1" smtClean="0"/>
              <a:t>Тайтор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6787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E3A67CC-BECD-423D-A068-05E5AE3C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247" y="251420"/>
            <a:ext cx="5307041" cy="10290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u="sng" kern="120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Подорож</a:t>
            </a:r>
            <a:r>
              <a:rPr lang="en-US" u="sng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у </a:t>
            </a:r>
            <a:r>
              <a:rPr lang="en-US" u="sng" kern="1200" dirty="0" err="1" smtClean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майбутнє</a:t>
            </a:r>
            <a:r>
              <a:rPr lang="uk-UA" u="sng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:</a:t>
            </a:r>
            <a:endParaRPr lang="en-US" u="sng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5124" name="Picture 4" descr="ÐÐ°ÑÑÐ¸Ð½ÐºÐ¸ Ð¿Ð¾ Ð·Ð°Ð¿ÑÐ¾ÑÑ ÐºÑÑÐ¾Ð½ÑÐºÐ°">
            <a:extLst>
              <a:ext uri="{FF2B5EF4-FFF2-40B4-BE49-F238E27FC236}">
                <a16:creationId xmlns:a16="http://schemas.microsoft.com/office/drawing/2014/main" xmlns="" id="{600DB659-CC8C-40AC-B633-0BE42E4F6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10069" b="-3"/>
          <a:stretch/>
        </p:blipFill>
        <p:spPr bwMode="auto">
          <a:xfrm>
            <a:off x="20" y="1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Ð½Ð°Ð±Ð»Ð¸Ð¶ÐµÐ½Ð½Ñ Ð´Ð¾ ÑÐ²Ð¸Ð´ÐºÐ¾ÑÑÑ ÑÐ²ÑÑÐ»Ð°">
            <a:extLst>
              <a:ext uri="{FF2B5EF4-FFF2-40B4-BE49-F238E27FC236}">
                <a16:creationId xmlns:a16="http://schemas.microsoft.com/office/drawing/2014/main" xmlns="" id="{F2840DEE-9559-4352-A069-DC10870A2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r="-2" b="3249"/>
          <a:stretch/>
        </p:blipFill>
        <p:spPr bwMode="auto">
          <a:xfrm>
            <a:off x="20" y="4472610"/>
            <a:ext cx="4848284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8E3A67CC-BECD-423D-A068-05E5AE3C1AE3}"/>
              </a:ext>
            </a:extLst>
          </p:cNvPr>
          <p:cNvSpPr txBox="1">
            <a:spLocks/>
          </p:cNvSpPr>
          <p:nvPr/>
        </p:nvSpPr>
        <p:spPr>
          <a:xfrm>
            <a:off x="5238247" y="3560164"/>
            <a:ext cx="4830526" cy="91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err="1" smtClean="0">
                <a:latin typeface="+mn-lt"/>
              </a:rPr>
              <a:t>Подорож</a:t>
            </a:r>
            <a:r>
              <a:rPr lang="en-US" u="sng" dirty="0" smtClean="0">
                <a:latin typeface="+mn-lt"/>
              </a:rPr>
              <a:t> у </a:t>
            </a:r>
            <a:r>
              <a:rPr lang="uk-UA" u="sng" dirty="0" smtClean="0">
                <a:latin typeface="+mn-lt"/>
              </a:rPr>
              <a:t>минуле:</a:t>
            </a:r>
            <a:endParaRPr lang="en-US" u="sng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8247" y="5200155"/>
            <a:ext cx="3625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/>
              <a:t>Циліндр </a:t>
            </a:r>
            <a:r>
              <a:rPr lang="uk-UA" sz="3200" dirty="0" err="1" smtClean="0"/>
              <a:t>Типлера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238247" y="1314256"/>
            <a:ext cx="646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/>
              <a:t>Рух близький до швидкості світла</a:t>
            </a:r>
            <a:endParaRPr lang="ru-R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238247" y="2043696"/>
            <a:ext cx="5099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/>
              <a:t>Сильне гравітаційне поле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38247" y="2773136"/>
            <a:ext cx="5123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/>
              <a:t>Припинення метаболізму</a:t>
            </a:r>
            <a:endParaRPr lang="ru-R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8247" y="4472610"/>
            <a:ext cx="2927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uk-UA" sz="3200" dirty="0" smtClean="0"/>
              <a:t>Кротові </a:t>
            </a:r>
            <a:r>
              <a:rPr lang="uk-UA" sz="3200" dirty="0" err="1" smtClean="0"/>
              <a:t>нори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4521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Ð¾Ð²âÑÐ·Ð°Ð½Ðµ Ð·Ð¾Ð±ÑÐ°Ð¶ÐµÐ½Ð½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61" y="0"/>
            <a:ext cx="13656779" cy="768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12020" y="0"/>
            <a:ext cx="273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400" dirty="0" smtClean="0">
                <a:solidFill>
                  <a:schemeClr val="bg1">
                    <a:lumMod val="95000"/>
                  </a:schemeClr>
                </a:solidFill>
              </a:rPr>
              <a:t>Чорна</a:t>
            </a:r>
            <a:r>
              <a:rPr lang="uk-UA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uk-UA" sz="4400" dirty="0" smtClean="0">
                <a:solidFill>
                  <a:schemeClr val="bg1">
                    <a:lumMod val="95000"/>
                  </a:schemeClr>
                </a:solidFill>
              </a:rPr>
              <a:t>діра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BEBE937-3EF8-4EE8-AF4C-2E74E659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68" y="154381"/>
            <a:ext cx="10765410" cy="8525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latin typeface="+mn-lt"/>
              </a:rPr>
              <a:t>Подорож</a:t>
            </a:r>
            <a:r>
              <a:rPr lang="en-US" dirty="0">
                <a:latin typeface="+mn-lt"/>
              </a:rPr>
              <a:t> </a:t>
            </a:r>
            <a:r>
              <a:rPr lang="uk-UA" dirty="0" smtClean="0">
                <a:latin typeface="+mn-lt"/>
              </a:rPr>
              <a:t>через «Кротову нору»</a:t>
            </a:r>
            <a:endParaRPr lang="en-US" dirty="0">
              <a:latin typeface="+mn-lt"/>
            </a:endParaRPr>
          </a:p>
        </p:txBody>
      </p:sp>
      <p:pic>
        <p:nvPicPr>
          <p:cNvPr id="4098" name="Picture 2" descr="ÐÐ°ÑÑÐ¸Ð½ÐºÐ¸ Ð¿Ð¾ Ð·Ð°Ð¿ÑÐ¾ÑÑ ÑÐµÑÐ²Ð¾ÑÐ¾ÑÐ¸Ð½Ð°">
            <a:extLst>
              <a:ext uri="{FF2B5EF4-FFF2-40B4-BE49-F238E27FC236}">
                <a16:creationId xmlns:a16="http://schemas.microsoft.com/office/drawing/2014/main" xmlns="" id="{84D90CBF-23B4-41C5-8CAD-B44F628A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01" y="1030722"/>
            <a:ext cx="8673143" cy="57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8DD849-17C1-4577-BFA1-FE4CACE8C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348134"/>
            <a:ext cx="10765410" cy="80509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n-lt"/>
              </a:rPr>
              <a:t>Парадокс </a:t>
            </a:r>
            <a:r>
              <a:rPr lang="ru-RU" sz="4400" dirty="0" err="1">
                <a:latin typeface="+mn-lt"/>
              </a:rPr>
              <a:t>близнят</a:t>
            </a:r>
            <a:endParaRPr lang="ru-RU" sz="4400" dirty="0">
              <a:latin typeface="+mn-lt"/>
            </a:endParaRPr>
          </a:p>
        </p:txBody>
      </p:sp>
      <p:pic>
        <p:nvPicPr>
          <p:cNvPr id="1030" name="Picture 6" descr="ÐÐ°ÑÑÐ¸Ð½ÐºÐ¸ Ð¿Ð¾ Ð·Ð°Ð¿ÑÐ¾ÑÑ Ð¿Ð°ÑÐ°Ð´Ð¾ÐºÑ Ð±Ð»Ð¸Ð·Ð½ÐµÑÐ¾Ð²">
            <a:extLst>
              <a:ext uri="{FF2B5EF4-FFF2-40B4-BE49-F238E27FC236}">
                <a16:creationId xmlns:a16="http://schemas.microsoft.com/office/drawing/2014/main" xmlns="" id="{A907A80E-7973-49BB-9E3F-E71BF68C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35" y="2009463"/>
            <a:ext cx="5458816" cy="39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8" descr="ÐÐ°ÑÑÐ¸Ð½ÐºÐ¸ Ð¿Ð¾ Ð·Ð°Ð¿ÑÐ¾ÑÑ Ð¿Ð°ÑÐ°Ð´Ð¾ÐºÑ Ð±Ð»Ð¸Ð·Ð½ÐµÑÐ¾Ð²">
            <a:extLst>
              <a:ext uri="{FF2B5EF4-FFF2-40B4-BE49-F238E27FC236}">
                <a16:creationId xmlns:a16="http://schemas.microsoft.com/office/drawing/2014/main" xmlns="" id="{50B77079-5092-4471-95DB-10A65B40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706" y="1616146"/>
            <a:ext cx="3025546" cy="39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71" y="736269"/>
            <a:ext cx="8269433" cy="5300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313" y="28383"/>
            <a:ext cx="3542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/>
              <a:t>Павутиння часу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35633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ÑÑÐ¸Ð²ÐµÐ½ ÑÐ¾ÐºÐ¸Ð½Ð³ Ð²ÐµÑÐµÑÐ¸Ð½ÐºÐ° Ð´Ð»Ñ Ð¿ÑÑÐµÑÐµÑÑÐ²ÐµÐ½Ð½Ð¸ÐºÐ¾Ð² Ð²Ð¾ Ð²ÑÐµÐ¼ÐµÐ½Ð¸">
            <a:extLst>
              <a:ext uri="{FF2B5EF4-FFF2-40B4-BE49-F238E27FC236}">
                <a16:creationId xmlns:a16="http://schemas.microsoft.com/office/drawing/2014/main" xmlns="" id="{B9CEC2E9-0789-4BD4-A658-FA245E918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B2FEE6-CF64-4340-A317-14384194F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Туризм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часі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3230" y="2766950"/>
            <a:ext cx="5298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err="1" smtClean="0"/>
              <a:t>Дякую</a:t>
            </a:r>
            <a:r>
              <a:rPr lang="ru-RU" sz="6000" dirty="0" smtClean="0"/>
              <a:t> за </a:t>
            </a:r>
            <a:r>
              <a:rPr lang="ru-RU" sz="6000" dirty="0" err="1" smtClean="0"/>
              <a:t>увагу</a:t>
            </a:r>
            <a:r>
              <a:rPr lang="ru-RU" sz="6000" dirty="0" smtClean="0"/>
              <a:t>!</a:t>
            </a:r>
            <a:endParaRPr lang="ru-RU" sz="60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039595" y="6418613"/>
            <a:ext cx="4330535" cy="4393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Сделано с божьей помощью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3864" y="522514"/>
            <a:ext cx="4278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err="1"/>
              <a:t>Циліндр</a:t>
            </a:r>
            <a:r>
              <a:rPr lang="ru-RU" sz="4400" dirty="0"/>
              <a:t> </a:t>
            </a:r>
            <a:r>
              <a:rPr lang="ru-RU" sz="4400" dirty="0" err="1"/>
              <a:t>Типлера</a:t>
            </a:r>
            <a:endParaRPr lang="ru-RU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52" y="1603169"/>
            <a:ext cx="8440110" cy="478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</TotalTime>
  <Words>106</Words>
  <Application>Microsoft Office PowerPoint</Application>
  <PresentationFormat>Widescreen</PresentationFormat>
  <Paragraphs>30</Paragraphs>
  <Slides>15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Подорож у часі</vt:lpstr>
      <vt:lpstr>PowerPoint Presentation</vt:lpstr>
      <vt:lpstr>PowerPoint Presentation</vt:lpstr>
      <vt:lpstr>Подорож через «Кротову нору»</vt:lpstr>
      <vt:lpstr>Парадокс близнят</vt:lpstr>
      <vt:lpstr>PowerPoint Presentation</vt:lpstr>
      <vt:lpstr>Туризм в часі</vt:lpstr>
      <vt:lpstr>PowerPoint Presentation</vt:lpstr>
      <vt:lpstr>PowerPoint Presentation</vt:lpstr>
      <vt:lpstr>PowerPoint Presentation</vt:lpstr>
      <vt:lpstr>PowerPoint Presentation</vt:lpstr>
      <vt:lpstr>Загальна теорія відносності</vt:lpstr>
      <vt:lpstr>PowerPoint Presentation</vt:lpstr>
      <vt:lpstr>PowerPoint Presentation</vt:lpstr>
      <vt:lpstr>Подорож у майбутнє: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Подорож у часі</dc:title>
  <dc:creator>Windows User</dc:creator>
  <cp:lastModifiedBy>Windows User</cp:lastModifiedBy>
  <cp:revision>31</cp:revision>
  <dcterms:created xsi:type="dcterms:W3CDTF">2018-11-09T17:29:55Z</dcterms:created>
  <dcterms:modified xsi:type="dcterms:W3CDTF">2018-11-27T02:32:07Z</dcterms:modified>
</cp:coreProperties>
</file>